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5" r:id="rId7"/>
    <p:sldId id="274" r:id="rId8"/>
    <p:sldId id="267" r:id="rId9"/>
    <p:sldId id="261" r:id="rId10"/>
    <p:sldId id="260" r:id="rId11"/>
    <p:sldId id="262" r:id="rId12"/>
    <p:sldId id="272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262"/>
    <a:srgbClr val="141CBC"/>
    <a:srgbClr val="7F2979"/>
    <a:srgbClr val="B43AAB"/>
    <a:srgbClr val="D01E7B"/>
    <a:srgbClr val="BD6D03"/>
    <a:srgbClr val="BA5306"/>
    <a:srgbClr val="923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20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1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7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3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5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69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05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41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08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12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09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7702-4EB8-457A-AD34-EF8D5A2117B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25CB-3569-4A18-B9E1-020850748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0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240415">
            <a:off x="2807137" y="3696803"/>
            <a:ext cx="9148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141C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ПЛАСТИЛИНОГРАФИЯ</a:t>
            </a:r>
            <a:endParaRPr lang="ru-RU" sz="8000" b="1" i="1" dirty="0">
              <a:ln w="6600">
                <a:solidFill>
                  <a:srgbClr val="FFFF00"/>
                </a:solidFill>
                <a:prstDash val="solid"/>
              </a:ln>
              <a:solidFill>
                <a:srgbClr val="141C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240415">
            <a:off x="3943993" y="1087808"/>
            <a:ext cx="62744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141C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пластилином</a:t>
            </a:r>
            <a:endParaRPr lang="ru-RU" sz="9600" b="1" i="1" dirty="0">
              <a:ln w="6600">
                <a:solidFill>
                  <a:srgbClr val="FFFF00"/>
                </a:solidFill>
                <a:prstDash val="solid"/>
              </a:ln>
              <a:solidFill>
                <a:srgbClr val="141C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240415">
            <a:off x="404456" y="1632341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141C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Рисование</a:t>
            </a:r>
            <a:endParaRPr lang="ru-RU" sz="8000" b="1" i="1" dirty="0">
              <a:ln w="6600">
                <a:solidFill>
                  <a:srgbClr val="FFFF00"/>
                </a:solidFill>
                <a:prstDash val="solid"/>
              </a:ln>
              <a:solidFill>
                <a:srgbClr val="141C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10088">
            <a:off x="4983869" y="3184689"/>
            <a:ext cx="1241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i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141C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или</a:t>
            </a:r>
            <a:endParaRPr lang="ru-RU" sz="6000" i="1" dirty="0">
              <a:ln w="6600">
                <a:solidFill>
                  <a:srgbClr val="FFFF00"/>
                </a:solidFill>
                <a:prstDash val="solid"/>
              </a:ln>
              <a:solidFill>
                <a:srgbClr val="141C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7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427" y="21360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Наряду с другими техниками рисования пластилином детям нравится объемное исполнение.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Для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воплощения картины требуется скрутить множество маленьких колбасок и создать из них задуманный шедевр.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955" y="2365974"/>
            <a:ext cx="5372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270094"/>
            <a:ext cx="103216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01262"/>
                </a:solidFill>
                <a:latin typeface="Georgia" panose="02040502050405020303" pitchFamily="18" charset="0"/>
              </a:rPr>
              <a:t>На заметку </a:t>
            </a:r>
            <a:endParaRPr lang="ru-RU" sz="2400" dirty="0" smtClean="0">
              <a:solidFill>
                <a:srgbClr val="601262"/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работе с пластилином стоит помнить некоторые особенности: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смешении желтого, красного и синего получаются новые тона.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Желтый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 синим дают зеленый, красный с желтым – оранжевый, синий с красным – фиолетовый.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соединении флуоресцентных и матовых тонов получается пластилин иного качества.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Основу перед началом работы покрывать скотчем. Это поможет избежать появления жирных пятен (работать на скользкой поверхности легче и при помощи стека проще снять лишний пластилин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Для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придания поверхности изделия глянца пальцы следует смачивать водой.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Примешивание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черного к основному цвету дает его более темный тон, белого – пастельный.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Покрытие пластилиновой картинки бесцветным лаком или лаком для волос продлит ее «жизнь».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0654" y="848647"/>
            <a:ext cx="103354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01262"/>
                </a:solidFill>
                <a:latin typeface="Georgia" panose="02040502050405020303" pitchFamily="18" charset="0"/>
              </a:rPr>
              <a:t>Приемы лепки </a:t>
            </a:r>
            <a:endParaRPr lang="ru-RU" sz="2000" dirty="0" smtClean="0">
              <a:solidFill>
                <a:srgbClr val="601262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Лепка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фигур может производиться несколькими способами: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Раскатывание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Кусочек пластилина кладется между ладонями либо на доску и раскатывается прямолинейными движениями до приобретения цилиндрической формы. Для малышей – самый удобный способ рисования пластилином. Шаблоны изображений можно скачать из интернета либо приобрести в комплекте с набором.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Скатывание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Из пластилина скатывается шарик посредством круговых движений ладоней.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Оттягивание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Из оттянутого материала можно сконструировать определенный элемент будущего творения.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Заглаживание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Гладкий, плоский вид поверхности придается при помощи кончиков пальцев.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Сплющивание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Самый популярный метод. Шарик разминается до формы лепешки. Изгибы и углубления получают путем вдавливания.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Прищипывание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Производится сжатием пальцев в части картины, где создается новая деталь.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помощи вспомогательных инструментов можно придать картине выразительный вид и получить большое число одинаковых заготовок. К примеру, стебли, траву или паутинку можно оформить при помощи медицинского шприца (без иглы). </a:t>
            </a:r>
          </a:p>
        </p:txBody>
      </p:sp>
    </p:spTree>
    <p:extLst>
      <p:ext uri="{BB962C8B-B14F-4D97-AF65-F5344CB8AC3E}">
        <p14:creationId xmlns:p14="http://schemas.microsoft.com/office/powerpoint/2010/main" xmlns="" val="11041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230" y="6257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Рисование пластилином для детей – это не только интересное времяпровождение, но и совместное творческое занятие, объединяющее родителя и ребенка, педагога и детский коллектив.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508" y="3013502"/>
            <a:ext cx="5017655" cy="3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7497" y="5200465"/>
            <a:ext cx="96423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6000" dirty="0" smtClean="0">
                <a:solidFill>
                  <a:srgbClr val="7F297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Лепите </a:t>
            </a:r>
            <a:r>
              <a:rPr lang="ru-RU" sz="6000" dirty="0">
                <a:solidFill>
                  <a:srgbClr val="7F297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 </a:t>
            </a:r>
            <a:r>
              <a:rPr lang="ru-RU" sz="6000" dirty="0" smtClean="0">
                <a:solidFill>
                  <a:srgbClr val="7F297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удовольствием!</a:t>
            </a:r>
            <a:endParaRPr lang="ru-RU" sz="8800" dirty="0">
              <a:solidFill>
                <a:srgbClr val="7F2979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5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601262"/>
                </a:solidFill>
                <a:latin typeface="Roboto"/>
              </a:rPr>
              <a:t>Пластилин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 – один из любимых инструментов ребенка, с помощью которого можно лепить оригинальные и неподражаемые шедевры. Но это также материал, которым можно рисовать удивительные картины.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-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44" y="0"/>
            <a:ext cx="5597237" cy="31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2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3091" y="293868"/>
            <a:ext cx="84789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01262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3200" b="1" dirty="0" err="1" smtClean="0">
                <a:solidFill>
                  <a:srgbClr val="601262"/>
                </a:solidFill>
                <a:latin typeface="Georgia" panose="02040502050405020303" pitchFamily="18" charset="0"/>
              </a:rPr>
              <a:t>пластилинография</a:t>
            </a:r>
            <a:endParaRPr lang="ru-RU" sz="3200" b="1" dirty="0" smtClean="0">
              <a:solidFill>
                <a:srgbClr val="601262"/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Пластилинография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– разновидность нетрадиционного рисования, относительно новое направление детского творчества, доступное и дома, и в детском дошкольном учреждении. В пластилиновых рисунках, сочетающих аппликацию и лепку, получающихся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полуобъемными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выразить себя, передать настроение могут как маленькие дети, так и подростки. Причем в этом виде искусства не требуется каких-то особенных навыков. Достаточно проявить немного воображения и дать волю своей фантазии.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988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402" y="560103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01262"/>
                </a:solidFill>
                <a:latin typeface="Georgia" panose="02040502050405020303" pitchFamily="18" charset="0"/>
              </a:rPr>
              <a:t>Виды картин из </a:t>
            </a:r>
            <a:r>
              <a:rPr lang="ru-RU" sz="2800" b="1" dirty="0" smtClean="0">
                <a:solidFill>
                  <a:srgbClr val="601262"/>
                </a:solidFill>
                <a:latin typeface="Georgia" panose="02040502050405020303" pitchFamily="18" charset="0"/>
              </a:rPr>
              <a:t>пластилина</a:t>
            </a:r>
          </a:p>
          <a:p>
            <a:endParaRPr lang="ru-RU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Изображения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, сделанные из пластилина, могут быть гладкими, с плавным перетеканием одного слоя в другой. При этом каждый элемент гармонично вписывается в общую композицию. В работе над такими картинами следует тщательно разглаживать получающиеся складки, а неровности и бугры надо аккуратно удалять при помощи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стеков.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76910" y="734291"/>
            <a:ext cx="3973016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182" y="167923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Очертания предметов на гладком фоне являются признаком рельефных изображений. Например, контуры рыбки или ее чешуя. Такие картины напоминают лепнину.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Также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рисунки могут включать в себя полные детали и создаются по шаблону с предварительно заготовленными трафаретами для пластилина. Кончики каждого элемента сглаживаются (стираются) с новым куском картины.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279" y="1885060"/>
            <a:ext cx="4495470" cy="31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6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182" y="238312"/>
            <a:ext cx="1130530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01262"/>
                </a:solidFill>
                <a:latin typeface="Georgia" panose="02040502050405020303" pitchFamily="18" charset="0"/>
              </a:rPr>
              <a:t>Преимущества </a:t>
            </a:r>
            <a:r>
              <a:rPr lang="ru-RU" sz="2800" b="1" dirty="0" err="1" smtClean="0">
                <a:solidFill>
                  <a:srgbClr val="601262"/>
                </a:solidFill>
                <a:latin typeface="Georgia" panose="02040502050405020303" pitchFamily="18" charset="0"/>
              </a:rPr>
              <a:t>пластилинографии</a:t>
            </a:r>
            <a:endParaRPr lang="ru-RU" sz="2800" b="1" dirty="0" smtClean="0">
              <a:solidFill>
                <a:srgbClr val="601262"/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Следует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заметить, что дети, хоть раз попробовавшие рисование пластилином, начинают заниматься этим постоянно.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Занятия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пластилинографией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представляют большую возможность для развития и обучения детей. Они способствуют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Развитию психических процессов: внимания, памяти, мышления, восприятия, воображения.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Развитию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творческих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способностей.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Развитию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пространственной ориентации, сенсомоторной координации, то есть тех школьно-значимых функций, которые необходимы для успешного обучения в школе. Дети учатся планировать свою работу и доводить её до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конца.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Развитию мелкой моторики рук: укрепляется сила рук, движения обеих рук становятся более согласованными, а движения пальцев дифференцируются. Рука ребёнка подготавливается к освоению такого сложного навыка, как письмо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Деятельность по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пластилинографии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так же способствует снятию мышечного напряжения и расслаблению.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Преимущества рисования пластилином: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Простота в работе.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Легкая корректировка: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картину всегда можно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переделать.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4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632" y="133886"/>
            <a:ext cx="69965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01262"/>
                </a:solidFill>
                <a:latin typeface="Georgia" panose="02040502050405020303" pitchFamily="18" charset="0"/>
              </a:rPr>
              <a:t>Способы рисования пластилином </a:t>
            </a:r>
            <a:endParaRPr lang="ru-RU" sz="2800" b="1" dirty="0" smtClean="0">
              <a:solidFill>
                <a:srgbClr val="601262"/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Рисование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пластилиновыми шариками.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Рисунок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состоит из маленьких шариков, прикрепленных к бумаге. Он получается объемным и необычным. Начинать использовать такую технику рекомендуется с простых образов, например, листьев на дереве. Оригинально смотрится картина, в которой стили смешаны. К примеру, объемная аппликация и размазывание. На пластилине можно ставить отпечатки: точки колпачком фломастера по фону, штрихи зубочисткой, насечки пластмассовым ножичком и т. 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030" y="2891808"/>
            <a:ext cx="4980709" cy="37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3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0873" y="138823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Техника рисования спиральками придает картине объем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Спирали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следует располагать близко друг к другу, чтобы получался рисунок. Например, оригинально будет смотреться крона дерева или простые розы, выполненные в таком стиле. Материала здесь будет израсходовано намного больше, чем при обычном размазывании.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635" y="522794"/>
            <a:ext cx="4414405" cy="58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7681" y="125907"/>
            <a:ext cx="65126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Рисование мазками – необычайно красивая техника, которую могут использовать дети 5-6 лет.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Такая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картина не нуждается даже в четко продуманном рисунке. Достаточно соединить несколько цветов пластилина в один пласт и наносить им яркие мазки (наподобие рыбьей чешуи). Готовая работа будет напоминать произведения, которые пишут маслом профессиональные художники.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867" y="2784175"/>
            <a:ext cx="5185325" cy="38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865</Words>
  <Application>Microsoft Office PowerPoint</Application>
  <PresentationFormat>Произвольный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Gardener</cp:lastModifiedBy>
  <cp:revision>28</cp:revision>
  <dcterms:created xsi:type="dcterms:W3CDTF">2018-03-26T22:27:08Z</dcterms:created>
  <dcterms:modified xsi:type="dcterms:W3CDTF">2018-05-31T14:57:14Z</dcterms:modified>
</cp:coreProperties>
</file>